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2" d="100"/>
          <a:sy n="62" d="100"/>
        </p:scale>
        <p:origin x="105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E4C87F-3B0F-41C5-959C-8073E7848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9129EAE-9D78-4619-84C5-010FC41115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3527DCF-9A8A-4920-8797-1AC42DBC8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2A947A-766B-4FC0-B7D3-8C993ABBE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10E821-55BF-4CDC-ABC4-0DEE84950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5288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8AE62E-0740-4ADA-A68A-6DF30C327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C4225E2-B62C-47CA-A735-D863B928D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FDE5E9-6F2B-4688-A005-E23EEC74D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B02AD9-CFC4-498E-8B21-8A77D017C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6EA4B1F-57D4-4702-A506-28E1DE80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6364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79A8DF9-1DC7-4B28-8D19-5F1C0AA6CA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04BDCC9-10D8-4D85-86C9-874C5D3454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F7809F4-F54E-4D57-93A4-95119B9B7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0B56C5-EB38-4D8A-8FD2-1C62C1523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0C04C7-E9F6-4E78-80C0-5CCF2834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2685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86D20D-4885-4298-AB93-922988284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6D06FA-BA8D-4E7F-BE86-BB5847A45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4CE7C6-96AC-4714-8144-A5AC0BB13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3849DF-4B53-4C38-9417-B9B12BA47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1080B3-D024-494A-9462-0333A0B08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656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1C6587-D30D-4172-BB7E-66481EFF3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A95267-422F-4A6B-95B6-2FBD1CCE7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EB03A1-59B7-4EEA-ABE6-DC0F22620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A03876-1FCE-47B8-B5D0-9C213A06F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4C3586C-59E7-4F60-9BFE-A50B6F5C3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5961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ED8450-58D5-4107-94FA-29CFB60AD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7C1447-5A09-4EC2-B27A-A75F634278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E3B7D4-20E9-4325-B374-D2ABE0D3B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B9028BE-39D7-4E56-8051-1D0443BCE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299E5A-A9F1-4F7D-BAA7-722A89C29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09C7040-C465-4742-8C79-F9483CC7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0411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94A356-82DA-40F5-9835-AA33FDFCF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5AA75B-EBF1-4B58-A67D-9878B1A0DA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9D99250-21E9-408B-8A2D-A523805EA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E6D370B-57A8-4EF5-83A1-CB1DFF3036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AF0BF83-2E4B-49BA-8633-7537A533CE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55BB739-A5F8-4510-8FCA-D9663267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FE4871E-B59C-4F96-B7F0-9B9D35B8A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AF095BF-8459-454E-A262-36FFA4C8B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7221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0CAB2C-1AC8-45D0-97AE-D3FFD2BF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2CC4CAA-E806-466C-8C2C-4725BAE04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17AED66-870C-43C2-B880-416A386BF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235D2E7-079A-4E48-B6DB-90154EA80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6028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963671D-70CA-4B04-89B1-9428D4E35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29CF6FB-483D-443F-967B-1FE19FBF1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E064662-7FC3-4BD7-9195-CF4A827A6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7106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37EC2D-2E68-498D-B73D-8B92B055D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6DC861-B4AD-494F-9069-38A31BB85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D828F51-4773-4ADA-B83F-6EA07EB83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FDD5CC7-9E7B-4DB9-8682-1C5975895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88821A1-50E4-4D63-A80D-44AD73021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41F3ADE-627C-408E-B621-865A6FE05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0576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A40A81-3B26-4B6F-8062-2AC93A8DF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E4D71A9-01A6-4545-A70A-CCE1291C2B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60503D3-97B6-4356-99C5-08894E792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B34A43-832B-4CF9-B465-573BE6217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D63444E-1CC5-41FC-B63C-F4AF78809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F04D567-D491-4FD6-ACD0-087605B05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433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BE62C23-74B0-4ECE-A9F3-FCD2D4EA3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4A1ACA7-3243-4374-B205-025DFE335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3F2CD1-4F80-4510-9C4D-786AD7915F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72267-DFB8-416A-B4D2-A623F514ADB0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89385D4-4781-404A-87F1-D3BFF9ADDF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5ABD2E-7B3A-4A72-80DB-BCFE210270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FDD0C-15E2-4179-B8CB-D95950EF0C0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6953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5.wdp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openxmlformats.org/officeDocument/2006/relationships/image" Target="../media/image3.png"/><Relationship Id="rId15" Type="http://schemas.microsoft.com/office/2007/relationships/hdphoto" Target="../media/hdphoto6.wdp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microsoft.com/office/2007/relationships/hdphoto" Target="../media/hdphoto3.wdp"/><Relationship Id="rId1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Agrupar 11">
            <a:extLst>
              <a:ext uri="{FF2B5EF4-FFF2-40B4-BE49-F238E27FC236}">
                <a16:creationId xmlns:a16="http://schemas.microsoft.com/office/drawing/2014/main" id="{2340F99D-D8F8-4BDA-9C3A-ACB92A08437A}"/>
              </a:ext>
            </a:extLst>
          </p:cNvPr>
          <p:cNvGrpSpPr/>
          <p:nvPr/>
        </p:nvGrpSpPr>
        <p:grpSpPr>
          <a:xfrm>
            <a:off x="405658" y="2140227"/>
            <a:ext cx="11380684" cy="4552122"/>
            <a:chOff x="405658" y="2140227"/>
            <a:chExt cx="11380684" cy="4552122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136EFDCD-F585-4C6A-9116-D24BD61095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208" b="2415"/>
            <a:stretch/>
          </p:blipFill>
          <p:spPr>
            <a:xfrm>
              <a:off x="405658" y="2140227"/>
              <a:ext cx="11380684" cy="4552122"/>
            </a:xfrm>
            <a:prstGeom prst="rect">
              <a:avLst/>
            </a:prstGeom>
          </p:spPr>
        </p:pic>
        <p:sp>
          <p:nvSpPr>
            <p:cNvPr id="16" name="Hexágono 15">
              <a:extLst>
                <a:ext uri="{FF2B5EF4-FFF2-40B4-BE49-F238E27FC236}">
                  <a16:creationId xmlns:a16="http://schemas.microsoft.com/office/drawing/2014/main" id="{BC3B6447-2AB1-464A-9F2F-D37DD465756A}"/>
                </a:ext>
              </a:extLst>
            </p:cNvPr>
            <p:cNvSpPr/>
            <p:nvPr/>
          </p:nvSpPr>
          <p:spPr>
            <a:xfrm>
              <a:off x="3277375" y="3738245"/>
              <a:ext cx="712655" cy="525385"/>
            </a:xfrm>
            <a:prstGeom prst="hexag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Hexágono 14">
              <a:extLst>
                <a:ext uri="{FF2B5EF4-FFF2-40B4-BE49-F238E27FC236}">
                  <a16:creationId xmlns:a16="http://schemas.microsoft.com/office/drawing/2014/main" id="{7142B27B-63D2-43FC-81D6-7B89ACF1FFE6}"/>
                </a:ext>
              </a:extLst>
            </p:cNvPr>
            <p:cNvSpPr/>
            <p:nvPr/>
          </p:nvSpPr>
          <p:spPr>
            <a:xfrm>
              <a:off x="4200730" y="3284356"/>
              <a:ext cx="712655" cy="525385"/>
            </a:xfrm>
            <a:prstGeom prst="hexag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6" name="Picture 12" descr="Agriculture Icons Set Vector Symbol Mono Simple Pictogram Stock ...">
              <a:extLst>
                <a:ext uri="{FF2B5EF4-FFF2-40B4-BE49-F238E27FC236}">
                  <a16:creationId xmlns:a16="http://schemas.microsoft.com/office/drawing/2014/main" id="{467F6960-260B-453B-B9A5-AEEB0224EF5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4258" b="59375" l="684" r="18262">
                          <a14:foregroundMark x1="10059" y1="24023" x2="10059" y2="24023"/>
                          <a14:foregroundMark x1="12598" y1="32422" x2="12598" y2="32422"/>
                          <a14:foregroundMark x1="10645" y1="49023" x2="10645" y2="49023"/>
                          <a14:foregroundMark x1="11035" y1="58008" x2="11035" y2="58008"/>
                          <a14:foregroundMark x1="9766" y1="54688" x2="9766" y2="54688"/>
                          <a14:foregroundMark x1="9766" y1="57227" x2="9766" y2="57227"/>
                          <a14:foregroundMark x1="11035" y1="55859" x2="11035" y2="55859"/>
                          <a14:foregroundMark x1="10645" y1="58008" x2="10645" y2="58008"/>
                          <a14:foregroundMark x1="1465" y1="38672" x2="1465" y2="38672"/>
                        </a14:backgroundRemoval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557" r="81522" b="40149"/>
            <a:stretch/>
          </p:blipFill>
          <p:spPr bwMode="auto">
            <a:xfrm>
              <a:off x="4339869" y="3304122"/>
              <a:ext cx="411862" cy="4936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Hexágono 17">
              <a:extLst>
                <a:ext uri="{FF2B5EF4-FFF2-40B4-BE49-F238E27FC236}">
                  <a16:creationId xmlns:a16="http://schemas.microsoft.com/office/drawing/2014/main" id="{2E2206BB-8C64-479C-8D57-CAE3EF8C1DE1}"/>
                </a:ext>
              </a:extLst>
            </p:cNvPr>
            <p:cNvSpPr/>
            <p:nvPr/>
          </p:nvSpPr>
          <p:spPr>
            <a:xfrm>
              <a:off x="8911792" y="3395686"/>
              <a:ext cx="712655" cy="525385"/>
            </a:xfrm>
            <a:prstGeom prst="hexag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8" name="Picture 14" descr="Agriculture Icons Set Vector Symbol Mono Simple Pictogram Stock ...">
              <a:extLst>
                <a:ext uri="{FF2B5EF4-FFF2-40B4-BE49-F238E27FC236}">
                  <a16:creationId xmlns:a16="http://schemas.microsoft.com/office/drawing/2014/main" id="{172DF59B-29FB-4BDD-8443-4AF85FE74FE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6602" b="52344" l="37598" r="51465">
                          <a14:foregroundMark x1="44336" y1="24609" x2="44336" y2="2460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127" t="17086" r="47826" b="47215"/>
            <a:stretch/>
          </p:blipFill>
          <p:spPr bwMode="auto">
            <a:xfrm>
              <a:off x="9090141" y="3441087"/>
              <a:ext cx="412510" cy="4893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Hexágono 20">
              <a:extLst>
                <a:ext uri="{FF2B5EF4-FFF2-40B4-BE49-F238E27FC236}">
                  <a16:creationId xmlns:a16="http://schemas.microsoft.com/office/drawing/2014/main" id="{0AC6FFC2-72E7-4E97-850C-96A09F86109E}"/>
                </a:ext>
              </a:extLst>
            </p:cNvPr>
            <p:cNvSpPr/>
            <p:nvPr/>
          </p:nvSpPr>
          <p:spPr>
            <a:xfrm>
              <a:off x="5125251" y="3718357"/>
              <a:ext cx="712655" cy="525385"/>
            </a:xfrm>
            <a:prstGeom prst="hexag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40" name="Picture 16" descr="Pressure Sprayer Icon | IconExperience - Professional Icons » O ...">
              <a:extLst>
                <a:ext uri="{FF2B5EF4-FFF2-40B4-BE49-F238E27FC236}">
                  <a16:creationId xmlns:a16="http://schemas.microsoft.com/office/drawing/2014/main" id="{0652355F-FBD3-4704-835D-356D8F2F2C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3516" b="95898" l="1758" r="96875">
                          <a14:foregroundMark x1="6055" y1="10938" x2="6055" y2="10938"/>
                          <a14:foregroundMark x1="17188" y1="12305" x2="17188" y2="12305"/>
                          <a14:foregroundMark x1="30078" y1="12500" x2="30078" y2="12500"/>
                          <a14:foregroundMark x1="25586" y1="22656" x2="25586" y2="22656"/>
                          <a14:foregroundMark x1="20117" y1="31641" x2="20117" y2="31641"/>
                          <a14:foregroundMark x1="11719" y1="21289" x2="11719" y2="21289"/>
                          <a14:foregroundMark x1="16602" y1="48242" x2="16602" y2="48242"/>
                          <a14:foregroundMark x1="22461" y1="46875" x2="22461" y2="46875"/>
                          <a14:foregroundMark x1="20117" y1="43359" x2="20117" y2="43359"/>
                          <a14:foregroundMark x1="16211" y1="42969" x2="16211" y2="42969"/>
                          <a14:foregroundMark x1="16211" y1="42969" x2="16211" y2="42969"/>
                          <a14:foregroundMark x1="20313" y1="83398" x2="20313" y2="83398"/>
                          <a14:foregroundMark x1="23633" y1="88672" x2="23633" y2="88672"/>
                          <a14:foregroundMark x1="61133" y1="20508" x2="61133" y2="20508"/>
                        </a14:backgroundRemoval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78721" y="3813732"/>
              <a:ext cx="413372" cy="4133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8A8243C7-10D1-4865-8463-C8E4578411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0" r="100000"/>
                      </a14:imgEffect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4759" y="3751955"/>
              <a:ext cx="516375" cy="516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Hexágono 16">
              <a:extLst>
                <a:ext uri="{FF2B5EF4-FFF2-40B4-BE49-F238E27FC236}">
                  <a16:creationId xmlns:a16="http://schemas.microsoft.com/office/drawing/2014/main" id="{6B3E4754-F337-4079-AB6E-F884FE5654B6}"/>
                </a:ext>
              </a:extLst>
            </p:cNvPr>
            <p:cNvSpPr/>
            <p:nvPr/>
          </p:nvSpPr>
          <p:spPr>
            <a:xfrm>
              <a:off x="7427109" y="3316902"/>
              <a:ext cx="712655" cy="525385"/>
            </a:xfrm>
            <a:prstGeom prst="hexag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52BD8E9C-69C0-4C8A-A871-596B89808B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duotone>
                <a:prstClr val="black"/>
                <a:srgbClr val="00B050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0" b="100000" l="0" r="100000">
                          <a14:foregroundMark x1="15000" y1="81000" x2="15000" y2="81000"/>
                          <a14:foregroundMark x1="11500" y1="84500" x2="11500" y2="84500"/>
                          <a14:foregroundMark x1="8500" y1="89000" x2="8500" y2="89000"/>
                          <a14:foregroundMark x1="6000" y1="92500" x2="6000" y2="92500"/>
                          <a14:foregroundMark x1="1500" y1="84500" x2="1500" y2="84500"/>
                          <a14:foregroundMark x1="6500" y1="82500" x2="6500" y2="82500"/>
                          <a14:foregroundMark x1="10000" y1="81500" x2="10000" y2="81500"/>
                          <a14:foregroundMark x1="15000" y1="85000" x2="15000" y2="85000"/>
                          <a14:foregroundMark x1="16000" y1="90000" x2="16000" y2="90000"/>
                          <a14:foregroundMark x1="16500" y1="94500" x2="16500" y2="94500"/>
                          <a14:foregroundMark x1="21000" y1="71000" x2="21000" y2="71000"/>
                          <a14:foregroundMark x1="47000" y1="46000" x2="47000" y2="46000"/>
                          <a14:foregroundMark x1="56000" y1="16000" x2="56000" y2="16000"/>
                          <a14:foregroundMark x1="83500" y1="12000" x2="83500" y2="12000"/>
                          <a14:foregroundMark x1="52500" y1="8000" x2="52500" y2="8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2113" y="3413502"/>
              <a:ext cx="418211" cy="418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Hexágono 18">
              <a:extLst>
                <a:ext uri="{FF2B5EF4-FFF2-40B4-BE49-F238E27FC236}">
                  <a16:creationId xmlns:a16="http://schemas.microsoft.com/office/drawing/2014/main" id="{D7098598-3AEC-434A-B475-6A56DEA6503B}"/>
                </a:ext>
              </a:extLst>
            </p:cNvPr>
            <p:cNvSpPr/>
            <p:nvPr/>
          </p:nvSpPr>
          <p:spPr>
            <a:xfrm>
              <a:off x="8150268" y="3752940"/>
              <a:ext cx="712655" cy="525385"/>
            </a:xfrm>
            <a:prstGeom prst="hexag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" name="Picture 6" descr="Farm Field icon. Agriculture transport sign Royalty Free Stock ...">
              <a:extLst>
                <a:ext uri="{FF2B5EF4-FFF2-40B4-BE49-F238E27FC236}">
                  <a16:creationId xmlns:a16="http://schemas.microsoft.com/office/drawing/2014/main" id="{DA8E4C8D-9BF9-4379-A0C3-E5B462AFAD4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78418" b="97602" l="73378" r="97042">
                          <a14:foregroundMark x1="85562" y1="85000" x2="85562" y2="85000"/>
                          <a14:foregroundMark x1="85790" y1="84250" x2="85790" y2="84250"/>
                          <a14:foregroundMark x1="85942" y1="82500" x2="85942" y2="82500"/>
                          <a14:foregroundMark x1="85182" y1="82750" x2="85182" y2="82750"/>
                          <a14:foregroundMark x1="84954" y1="82563" x2="84954" y2="82563"/>
                          <a14:foregroundMark x1="85790" y1="81750" x2="85790" y2="81750"/>
                          <a14:foregroundMark x1="89438" y1="83688" x2="89438" y2="83688"/>
                          <a14:foregroundMark x1="93541" y1="83688" x2="93541" y2="83688"/>
                          <a14:foregroundMark x1="92857" y1="85313" x2="92857" y2="85313"/>
                          <a14:foregroundMark x1="80851" y1="84500" x2="80851" y2="84500"/>
                          <a14:foregroundMark x1="79939" y1="83563" x2="79939" y2="83563"/>
                          <a14:foregroundMark x1="78571" y1="83625" x2="78571" y2="83625"/>
                          <a14:foregroundMark x1="78647" y1="84375" x2="78647" y2="84375"/>
                          <a14:foregroundMark x1="79711" y1="85313" x2="79711" y2="85313"/>
                          <a14:foregroundMark x1="88222" y1="86875" x2="88222" y2="86875"/>
                          <a14:foregroundMark x1="90653" y1="87188" x2="90653" y2="87188"/>
                          <a14:foregroundMark x1="92401" y1="87500" x2="92401" y2="87500"/>
                          <a14:foregroundMark x1="83131" y1="85563" x2="83131" y2="85563"/>
                          <a14:foregroundMark x1="81383" y1="87125" x2="81383" y2="87125"/>
                          <a14:foregroundMark x1="82979" y1="87250" x2="82979" y2="87250"/>
                          <a14:foregroundMark x1="83663" y1="87438" x2="83663" y2="87438"/>
                          <a14:foregroundMark x1="81079" y1="87250" x2="81079" y2="87250"/>
                          <a14:foregroundMark x1="79027" y1="87250" x2="79027" y2="87250"/>
                          <a14:foregroundMark x1="79559" y1="87375" x2="79559" y2="87375"/>
                          <a14:foregroundMark x1="81459" y1="83688" x2="81459" y2="83688"/>
                          <a14:foregroundMark x1="82751" y1="83688" x2="82751" y2="83688"/>
                          <a14:foregroundMark x1="81915" y1="85563" x2="81915" y2="85563"/>
                          <a14:foregroundMark x1="90578" y1="84688" x2="90578" y2="84688"/>
                          <a14:foregroundMark x1="91869" y1="83875" x2="91869" y2="83875"/>
                          <a14:foregroundMark x1="86246" y1="82875" x2="86246" y2="8287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420" t="76020"/>
            <a:stretch/>
          </p:blipFill>
          <p:spPr bwMode="auto">
            <a:xfrm>
              <a:off x="8212937" y="3725729"/>
              <a:ext cx="607426" cy="5987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Hexágono 19">
              <a:extLst>
                <a:ext uri="{FF2B5EF4-FFF2-40B4-BE49-F238E27FC236}">
                  <a16:creationId xmlns:a16="http://schemas.microsoft.com/office/drawing/2014/main" id="{4DB43550-15E9-4368-B9F3-FD60FDFFC4B1}"/>
                </a:ext>
              </a:extLst>
            </p:cNvPr>
            <p:cNvSpPr/>
            <p:nvPr/>
          </p:nvSpPr>
          <p:spPr>
            <a:xfrm>
              <a:off x="8191973" y="2946698"/>
              <a:ext cx="712655" cy="525385"/>
            </a:xfrm>
            <a:prstGeom prst="hexagon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2" name="Picture 8" descr="Hand holding a plant illustration, Agriculture Computer Icons Farm ...">
              <a:extLst>
                <a:ext uri="{FF2B5EF4-FFF2-40B4-BE49-F238E27FC236}">
                  <a16:creationId xmlns:a16="http://schemas.microsoft.com/office/drawing/2014/main" id="{74EA5664-C838-4AD3-A2ED-42D60973F9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100000" l="0" r="100000">
                          <a14:foregroundMark x1="76953" y1="13672" x2="76953" y2="13672"/>
                          <a14:foregroundMark x1="16016" y1="90234" x2="16016" y2="90234"/>
                          <a14:foregroundMark x1="66992" y1="17773" x2="66992" y2="17773"/>
                          <a14:foregroundMark x1="78906" y1="20508" x2="78906" y2="20508"/>
                          <a14:foregroundMark x1="79688" y1="44531" x2="79688" y2="44531"/>
                          <a14:foregroundMark x1="64453" y1="40234" x2="64453" y2="40234"/>
                          <a14:foregroundMark x1="64453" y1="45703" x2="64453" y2="45703"/>
                          <a14:foregroundMark x1="64453" y1="49023" x2="64453" y2="49023"/>
                          <a14:foregroundMark x1="64063" y1="52539" x2="64063" y2="52539"/>
                          <a14:foregroundMark x1="11719" y1="88672" x2="11719" y2="88672"/>
                          <a14:foregroundMark x1="50977" y1="26563" x2="50977" y2="26563"/>
                          <a14:foregroundMark x1="42578" y1="32617" x2="42578" y2="32617"/>
                          <a14:foregroundMark x1="58203" y1="42578" x2="58203" y2="425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8904" y="3000679"/>
              <a:ext cx="446366" cy="446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915311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.</dc:creator>
  <cp:lastModifiedBy>Gustavo .</cp:lastModifiedBy>
  <cp:revision>14</cp:revision>
  <dcterms:created xsi:type="dcterms:W3CDTF">2020-05-27T22:06:19Z</dcterms:created>
  <dcterms:modified xsi:type="dcterms:W3CDTF">2020-05-28T18:05:01Z</dcterms:modified>
</cp:coreProperties>
</file>

<file path=docProps/thumbnail.jpeg>
</file>